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43" d="100"/>
          <a:sy n="43" d="100"/>
        </p:scale>
        <p:origin x="90" y="7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10996</TotalTime>
  <Words>267</Words>
  <Application>Microsoft Office PowerPoint</Application>
  <PresentationFormat>Widescreen</PresentationFormat>
  <Paragraphs>75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44</cp:revision>
  <dcterms:created xsi:type="dcterms:W3CDTF">2024-08-14T01:35:17Z</dcterms:created>
  <dcterms:modified xsi:type="dcterms:W3CDTF">2024-09-02T02:42:30Z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